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1"/>
  </p:notesMasterIdLst>
  <p:handoutMasterIdLst>
    <p:handoutMasterId r:id="rId12"/>
  </p:handoutMasterIdLst>
  <p:sldIdLst>
    <p:sldId id="406" r:id="rId2"/>
    <p:sldId id="410" r:id="rId3"/>
    <p:sldId id="411" r:id="rId4"/>
    <p:sldId id="412" r:id="rId5"/>
    <p:sldId id="413" r:id="rId6"/>
    <p:sldId id="414" r:id="rId7"/>
    <p:sldId id="415" r:id="rId8"/>
    <p:sldId id="417" r:id="rId9"/>
    <p:sldId id="418" r:id="rId10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 autoAdjust="0"/>
    <p:restoredTop sz="86207" autoAdjust="0"/>
  </p:normalViewPr>
  <p:slideViewPr>
    <p:cSldViewPr snapToGrid="0">
      <p:cViewPr varScale="1">
        <p:scale>
          <a:sx n="132" d="100"/>
          <a:sy n="132" d="100"/>
        </p:scale>
        <p:origin x="1328" y="160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4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3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4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i-hautojarvi/Watson-Assistant-Labs/tree/master/1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292588" y="2571750"/>
            <a:ext cx="6558824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1: Cognitive Chatbot Basics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620" y="1403513"/>
            <a:ext cx="7489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Create a </a:t>
            </a:r>
            <a:r>
              <a:rPr lang="en-US" sz="2400" b="1" dirty="0">
                <a:latin typeface="IBM Plex Sans" panose="020B0503050203000203" pitchFamily="34" charset="77"/>
              </a:rPr>
              <a:t>basic chatbot </a:t>
            </a:r>
            <a:r>
              <a:rPr lang="en-US" sz="2400" dirty="0">
                <a:latin typeface="IBM Plex Sans" panose="020B0503050203000203" pitchFamily="34" charset="77"/>
              </a:rPr>
              <a:t>to help guide you when buying a new mobile phone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800100" lvl="1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Watson Assistant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151E7-921B-3949-904D-2AF3A767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93" y="2451810"/>
            <a:ext cx="3547195" cy="24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CC6CCB3-8697-DA42-8847-E1019891B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2184" cy="5143500"/>
          </a:xfrm>
          <a:prstGeom prst="rect">
            <a:avLst/>
          </a:prstGeo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C7ED5A1-D974-1C4C-AF64-478DEC007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7" y="994801"/>
            <a:ext cx="3804109" cy="41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BF9D5-A882-7B4C-BFDC-4DC00ED14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25" y="232444"/>
            <a:ext cx="1317654" cy="1293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082476" y="893755"/>
            <a:ext cx="761260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Setup a Watson Assistant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skill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latin typeface="IBM Plex Sans" panose="020B0503050203000203" pitchFamily="34" charset="77"/>
              </a:rPr>
              <a:t>,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dialog</a:t>
            </a:r>
            <a:r>
              <a:rPr lang="en-US" sz="2200" dirty="0">
                <a:solidFill>
                  <a:srgbClr val="00B0F0"/>
                </a:solidFill>
                <a:latin typeface="IBM Plex Sans" panose="020B0503050203000203" pitchFamily="34" charset="77"/>
              </a:rPr>
              <a:t> </a:t>
            </a:r>
            <a:r>
              <a:rPr lang="en-US" sz="2200" dirty="0">
                <a:latin typeface="IBM Plex Sans" panose="020B0503050203000203" pitchFamily="34" charset="77"/>
              </a:rPr>
              <a:t>tree utilising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Test your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Adding rich content: </a:t>
            </a:r>
            <a:r>
              <a:rPr lang="en-GB" sz="2200" i="1" dirty="0">
                <a:latin typeface="IBM Plex Sans" panose="020B0503050203000203" pitchFamily="34" charset="77"/>
              </a:rPr>
              <a:t>sending images</a:t>
            </a:r>
            <a:endParaRPr lang="en-US" sz="2200" i="1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50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What is Watson Assistant?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837103"/>
            <a:ext cx="80698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IBM Plex Sans" panose="020B0503050203000203" pitchFamily="34" charset="77"/>
              </a:rPr>
              <a:t>Combines: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machine learning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natural language understanding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integrated dialog tools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… to create conversation flows between your apps and your users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Basic terms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Skill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i="1" dirty="0"/>
              <a:t>a container for all of the artefacts that define a conversation flow</a:t>
            </a:r>
            <a:endParaRPr lang="en-US" sz="1600" i="1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Entity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Dialog</a:t>
            </a: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39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Intents and Entities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916435"/>
            <a:ext cx="806980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800" dirty="0">
                <a:latin typeface="IBM Plex Sans" panose="020B0503050203000203" pitchFamily="34" charset="77"/>
              </a:rPr>
              <a:t> are a purpose or goal expressed by a user’s input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recognise user’s intent =&gt; choose the correct dialog flow /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provide Watson Assistant with multiple examples (train)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800" dirty="0">
                <a:latin typeface="IBM Plex Sans" panose="020B0503050203000203" pitchFamily="34" charset="77"/>
              </a:rPr>
              <a:t> represent a class of object or a data type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can be used to trigger different responses, even for same intent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In our labs: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intents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newphone</a:t>
            </a:r>
            <a:r>
              <a:rPr lang="en-US" sz="1400" dirty="0">
                <a:latin typeface="IBM Plex Sans" panose="020B0503050203000203" pitchFamily="34" charset="77"/>
              </a:rPr>
              <a:t> (‘I want to get a new phone’, ‘I’d like advice on a new mobile’,…)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positive</a:t>
            </a:r>
            <a:r>
              <a:rPr lang="en-US" sz="1400" dirty="0">
                <a:latin typeface="IBM Plex Sans" panose="020B0503050203000203" pitchFamily="34" charset="77"/>
              </a:rPr>
              <a:t> (‘I like my Galaxy’, ‘I love my phone’,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negative</a:t>
            </a:r>
            <a:r>
              <a:rPr lang="en-US" sz="1400" dirty="0">
                <a:latin typeface="IBM Plex Sans" panose="020B0503050203000203" pitchFamily="34" charset="77"/>
              </a:rPr>
              <a:t> (‘I don’t like my iPhone’, ‘I hate my mobile’, …)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entities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brand</a:t>
            </a:r>
            <a:r>
              <a:rPr lang="en-US" sz="1400" dirty="0">
                <a:latin typeface="IBM Plex Sans" panose="020B0503050203000203" pitchFamily="34" charset="77"/>
              </a:rPr>
              <a:t> (Apple, Samsung, HTC,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attribute</a:t>
            </a:r>
            <a:r>
              <a:rPr lang="en-US" sz="1400" dirty="0">
                <a:latin typeface="IBM Plex Sans" panose="020B0503050203000203" pitchFamily="34" charset="77"/>
              </a:rPr>
              <a:t> (style, battery, …)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912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Dialog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24854" y="988516"/>
            <a:ext cx="62525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Defines the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flow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of your conversation in the form of a logic tree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Each node of the tree has a condition that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it, based on user input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Uses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and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Interacts with the user and provides a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chemeClr val="tx2"/>
                </a:solidFill>
                <a:latin typeface="IBM Plex Sans" panose="020B0503050203000203" pitchFamily="34" charset="77"/>
              </a:rPr>
              <a:t>text, images, options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DA3736-1B6D-A448-8BEB-644795F7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03" y="0"/>
            <a:ext cx="27245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32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</a:t>
            </a:r>
            <a:r>
              <a:rPr lang="en-US" dirty="0" err="1">
                <a:latin typeface="IBM Plex Sans" panose="020B0503050203000203" pitchFamily="34" charset="77"/>
                <a:hlinkClick r:id="rId3"/>
              </a:rPr>
              <a:t>github.com</a:t>
            </a:r>
            <a:r>
              <a:rPr lang="en-US" dirty="0">
                <a:latin typeface="IBM Plex Sans" panose="020B0503050203000203" pitchFamily="34" charset="77"/>
                <a:hlinkClick r:id="rId3"/>
              </a:rPr>
              <a:t>/</a:t>
            </a:r>
            <a:r>
              <a:rPr lang="en-US" dirty="0" err="1">
                <a:latin typeface="IBM Plex Sans" panose="020B0503050203000203" pitchFamily="34" charset="77"/>
                <a:hlinkClick r:id="rId3"/>
              </a:rPr>
              <a:t>jenni-hautojarvi</a:t>
            </a:r>
            <a:r>
              <a:rPr lang="en-US" dirty="0">
                <a:latin typeface="IBM Plex Sans" panose="020B0503050203000203" pitchFamily="34" charset="77"/>
                <a:hlinkClick r:id="rId3"/>
              </a:rPr>
              <a:t>/Watson-Assistant-Labs/tree/master/1-Basics</a:t>
            </a:r>
            <a:endParaRPr lang="en-US" sz="2400" dirty="0"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073DB89-3FE9-DE45-B5AA-B5F912C6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70" y="0"/>
            <a:ext cx="45349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131950" y="2571750"/>
            <a:ext cx="6803496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1: Cognitive Chatbot Basics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99746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23265</TotalTime>
  <Words>328</Words>
  <Application>Microsoft Macintosh PowerPoint</Application>
  <PresentationFormat>On-screen Show (16:9)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Jenni.Hautojarvi1</cp:lastModifiedBy>
  <cp:revision>594</cp:revision>
  <cp:lastPrinted>2017-05-16T10:58:10Z</cp:lastPrinted>
  <dcterms:created xsi:type="dcterms:W3CDTF">2014-12-08T21:55:31Z</dcterms:created>
  <dcterms:modified xsi:type="dcterms:W3CDTF">2019-11-21T07:32:57Z</dcterms:modified>
</cp:coreProperties>
</file>